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</p:sldMasterIdLst>
  <p:notesMasterIdLst>
    <p:notesMasterId r:id="rId24"/>
  </p:notesMasterIdLst>
  <p:sldIdLst>
    <p:sldId id="256" r:id="rId14"/>
    <p:sldId id="257" r:id="rId15"/>
    <p:sldId id="258" r:id="rId16"/>
    <p:sldId id="316" r:id="rId17"/>
    <p:sldId id="317" r:id="rId18"/>
    <p:sldId id="265" r:id="rId19"/>
    <p:sldId id="266" r:id="rId20"/>
    <p:sldId id="263" r:id="rId21"/>
    <p:sldId id="280" r:id="rId22"/>
    <p:sldId id="278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477"/>
    <a:srgbClr val="513087"/>
    <a:srgbClr val="961A43"/>
    <a:srgbClr val="442872"/>
    <a:srgbClr val="140C22"/>
    <a:srgbClr val="2BA854"/>
    <a:srgbClr val="F4B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-636" y="282"/>
      </p:cViewPr>
      <p:guideLst>
        <p:guide orient="horz" pos="22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3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2C5B1C-1ADE-445A-8161-1B6C093A2C29}" type="datetimeFigureOut">
              <a:rPr lang="zh-CN" altLang="en-US"/>
            </a:fld>
            <a:endParaRPr lang="zh-CN" alt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34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CFE3FF8-11E2-4583-B2F8-69A064B9DDE9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4468C-12ED-4F0F-92C4-E6C904EE9AA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19818-F0F7-4A95-A58A-B2195AA81F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28590-BDB2-4176-A5A6-235281FFC8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7201B-742B-4427-92B2-087C489A15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01FCF-B179-4D71-A50D-61DBB88431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A19B3-E246-494C-B9A2-8A248D8DD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FD90-590C-4946-BD97-908E3D8C7B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EC88D-2E07-40FB-BD93-9301B202FB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4A1A-9C2A-4873-B044-4C92C3BE0C8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BFC5E-3B2C-4F27-B7A6-5912FD387E6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6A389-A1C2-4131-B5A4-3D9457F5E1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F89FD-1B3A-40E5-BFF3-B9BDA2D321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06281-7E01-4188-9114-C4E4C524FB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69A8A-1BDF-48D2-9E37-D60D1ECDC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C2856-6925-4E4D-A914-9951853066F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21396-0A5D-4DA1-A4AA-7A37C9D84D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6F7C9-6342-45E0-B65E-E741779E0A3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865-0AB1-468F-9160-0325F5FB001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D6AC-635C-46BA-BA3D-A8C3E14103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09643-0B6C-4634-A893-165527AA11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E234F-444D-45BC-A503-CA984E18A0A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01556-89E6-4D6D-85DD-BA595110FA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2068C-4F7B-4FCD-9F9F-BF5F51BFA1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1BCD1-045A-4B48-B8BF-54273398E7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D0ECF-D28F-482F-B7EA-9E708B82680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B54B0-E2C6-4C30-8A9A-A6671CC48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CC1DD-F4F6-4D2D-8BAF-2D41E84891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D65D4-28FF-4D63-9CDD-B72FD52D8A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F3427-AAC1-4F3D-938A-29884F616B9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FF3E4-6DEA-43D5-88DE-AE86A334CF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B9467-D9D9-4B7E-923C-0D3B718EA8D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08C0-2058-43B1-B56C-D27E5ADEB8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1BA30-A700-4B0F-BE9A-3D0A5DF01B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878B-4A02-4AE1-AADA-D5101A52C1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26FE-6CBA-4B4E-8CF6-2AC20B8FD3E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2E46E-E6E7-4EE5-B29E-7A70C19CF2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60CB-C40C-4345-B722-0EACFE6EF2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115E-CCC1-4348-B820-86B6DF07AD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15F0D-A157-45F1-9713-5CE30C46CD2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EC405-6FE9-4653-8330-EC091FDE3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F0D96-79E0-4769-BCD3-C5215365A09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D243-9885-4001-9269-5B1A009DB25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63149-2912-48FE-9082-499577D12BA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484EB-8AFC-4F11-AD63-1CB6376835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DA41E-B604-40CC-9C88-6C1CF0A3B73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D4B4C-4699-483E-A301-BD46379A65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01188-0D5F-4D78-9797-09E9099C5E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24C2B-191B-4A69-BA43-5E89901C5A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B6DD-4E1D-4211-947F-6E66A1B0EC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B2BF-6D48-471D-A03F-F7124FC428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3CC0B-964B-442F-B5B5-93B1608EB5D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0DAAF-C872-4356-9CCA-BC26FCFCEB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4F753-6180-4E27-83F9-C26E4BF0831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29639-BC9B-41FB-A17E-B3AD00CAA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C6E6C-240B-4579-B5CC-5861283969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B5CB77-D20B-4CFD-8155-0AF19BEE9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5FDFB-6873-4C51-B846-6FEC3A3028B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D167-CA39-4A68-B06E-EF04CAC605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3B50C-3E62-469A-BD31-F75E489CE32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48218-6138-4ACC-9C39-76B7A428A0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413D5-966D-4D55-A897-AB9480A7A2E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D7FA8-85D7-44E6-8ABB-BFC9916076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3BCF-DAC5-49E3-9099-C085B0D2145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45CC2-5420-4F1C-82B2-D30B868AC0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15106-7045-49C2-8180-387837FA8BA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51D5B-621E-49DE-A90A-2A8BC4502C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FF899-C41A-46F7-8794-B3859282BFC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B119-5A65-4D2A-9302-2298624FD1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4B12F-3A70-435A-B24C-8F1B8A46F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5D35-3611-4EB6-935D-7EBFCD1DAF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BBA3E-98D9-4E33-8E96-508F48EE6E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143A7-929F-416F-9C32-51D653D487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3BD0C-84E1-4751-B6C1-8DFD4D9AFE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3E8F3-323B-4475-85B1-C4BB13464E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C9E0-C7DE-4C84-AEB6-FD91DA9B37E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61DF3-B31F-4C20-B08E-18F0CDECF2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275EF-6D23-4ED5-B68A-ED83FCAF65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F42EF-6009-4C18-A612-D92B205C7B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EF9E-462D-4FC8-ADD5-D31ABBB94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A40F1-895B-4114-84A2-B88CB6EDEB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7BE84-740E-4A2A-A7CD-E8B4EEF4B52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29E34-1D68-4F7D-9903-597BC0CA9B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47FE5-B663-44E2-9FFC-018899275C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BF0E-17EB-4D97-8420-3233A268D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937D-FE59-4DEE-92A3-116077E800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EE763-C201-4060-B635-4DF95BD88F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D14F5E-0B99-4325-800E-1AE794F8E22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C8036-94A3-4C4B-97A8-387151FF76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A878BC-2910-47C5-8546-A995B2B64F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C0E53-7A0F-4FFA-999F-EF148E64E1C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8ECC6-99A4-4F22-A5A3-94880F7AB3F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51D10-1EB0-4BEC-8D96-58F3C21C08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0F349-4CCF-4FD1-9E18-0441BDE917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4C5AB-9E23-46E5-A21A-771605F3A9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87EF-C7E8-4503-ADA2-755F79153F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55F78-EF3A-41FA-912C-F3D2DCB2A6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E7479-03BB-48D8-B8FD-F2C92A3B662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A3E6-FDA9-486D-9885-9E9E5EE27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7ADBD-4925-4653-A9DD-ACCD4B375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2B95-8AE5-4870-A28C-9145D9D5FC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9C70C-1A30-49DB-B902-9780F4387D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ED0F5-1036-417D-AA1F-396A0610F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F4A1-3784-41C7-8E68-33AE053B67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9D71B-DCAB-48B4-90E8-0B0E54F4B2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10854-3E41-44B8-8235-04FFBC91FCD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CC29BA-A8C3-4DC8-A282-FB5C2DA30A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D0D7-0FE2-4646-9081-07AE8583848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7CA8B-7B7D-4C27-8C7C-F2917602E1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E9B8-88F0-4E73-9491-7E4349725C9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09DF2-310B-4785-9B64-2745C9D5BF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38D74-754E-41FD-8B0A-E5BC32252E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7DDA3-C33D-4F83-B653-4F05450681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DDC09-CF61-44E0-A8C2-138652DE1E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40AC4-BC30-445B-AA49-00B609BB38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F56AA-C420-4F09-A3B7-1825F84AD17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DAE4C-A36C-4E2C-8C18-7263ADB832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8AFC-F0A1-419A-BCC6-AE9E26553BB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718D7-787B-44BC-830D-2D4293ED6B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93F3C-9F6F-419E-895E-CC0305C381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9468F-7C76-4FEA-9448-F353FF42EE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C7B1A-63B0-41EB-B940-9860531C44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A6AE7-38BA-4E3D-8CF8-95B7AA070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830C1-93B9-45C4-950C-DAD71590947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9D89-A0BF-4524-B563-E1459F3F58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D8DA3-598A-4365-A419-14E1E8C556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BE5B1-7971-4643-B4F5-3275799B87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9B3D2-30D0-46EA-85F3-1F4725CDEC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A64E2-973A-4B91-B686-2194811D7C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F68B-1A31-4A7C-A28E-B228BF89E6D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1E118-0E03-47C3-B9D3-29CDB7442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4B2F-24E5-4DA6-B5DA-DA95379BC89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5A586-B12C-4105-92DA-E2797DD007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4350B-3067-44DE-8C25-D6C1B9B0B9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AE1CC-244D-4B06-B789-586EA12A4B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D93F2-838B-427F-B49C-BA5DF2754DB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8F845-CB0F-424E-BC3E-CD2C1FEC21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C3708-455B-4C77-96F4-9805D7E523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AB13-2711-41A8-B7EE-A0554F7220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9ECB9-DF8A-4E46-9401-382D40D2FEB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DAB19-1220-4E3C-923E-BFB4844E73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5B8F-C52E-4529-AD89-B9BF8DB21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3C16E-F1F9-48BD-905C-E679BF1EC4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D55D-83AD-4ED4-BBA2-A707FCAFF95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C447D-74B3-4F8C-9724-A489D4088D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F98A5-05E2-40A1-9132-B6E0369DFE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1576B-BF4D-42C3-B49E-6DA567FB31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201D-5804-489F-8074-0D6D796FFB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4240-5556-46D2-A3CC-44A8D416AE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077FD-27E9-4CE1-97BB-7BA6671027E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99839-352E-44A5-B8B5-74A4927184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6720D-6340-467E-B95F-93BE65DC28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C7306-09DB-4EB1-90BC-0E698C4B4F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E62DA-05BF-4B89-8C14-C0EE6C29234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CBA75-B9E3-4D96-8E6A-63D542ACBA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A666F-001B-4A4C-BF15-B17B18901B1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E54A5-8365-4D72-9182-FDBB63FAE8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5DD74-744E-43C6-A541-58C6C3DC81C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B02D4-37F2-4C24-BB0B-61100EB5C1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16F4C-6066-4C56-8108-1F55B74A97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550EC-513E-45B1-A40E-0508927308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1107E-7834-4249-8A20-A8771CEC4E7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B6441-C611-4752-BB72-CDC1DAD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EEEAF-D4B5-41C1-AA5B-F545B44AF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0A42-30E9-4516-8E3B-4F2D6BC492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71282-A39B-4993-9675-B89BF27541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5418B-240F-4715-8BF4-5FA2B6E767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4F805-C595-4156-B661-2C2C127F95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C61A2-3F29-4FAA-9506-902950EAE2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38373-4D17-4125-A153-75DB581068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81B0-B614-40F0-A245-1DA47D32D1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96808-FB36-4EBA-8D36-87151E0A6B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39572-AEFC-458A-A601-BA6A9B8D95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DE0E8-1983-43CD-A810-2A7375669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67450-27D8-4923-AE56-CE8171B0CC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B9E68-9F2B-46FD-BEB4-A992D56CED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EAFE65-218C-44C8-971D-4C6BDA6661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DFC7-9500-4623-880F-2804ED79063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D4BFC-0B1D-4642-8790-92686A015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0307-7F42-4B81-B6F6-9F0DA122F7C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A13A4-1530-46C8-A6A4-287F8DCA4E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E056A-FF48-41B0-A803-A598062AF77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5757E-D1A0-4581-BEE6-9E3E2361F5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35E-E7D3-4469-947C-2425E5EE580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CA751-CCAC-4931-87F9-D7F5D3C10C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69449-315C-42C2-B188-11FBC31149B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B3E85-1BC6-4DBD-B167-70EF980489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2F8D1C-9B98-4BAA-93B8-BC29C21FDE4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944BA-E526-49C2-A930-104DF4BF64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E5463-364A-415D-A2F4-15C4E0C1CF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DF4-2F2C-43E1-8075-96C1720FC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F3F6D-E770-451C-A93F-911BAE0958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E2C9-FBB2-4C9B-8922-2330AD8F1F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97D75-64ED-4A27-95D3-9AA88D30261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9CB7E-7A58-4FE8-BD97-FBC7F0E89A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70809-928C-4EA6-9EE7-FC76850FC6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BEB05-DA66-4992-AE96-02274E84FD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69F11-37C6-40AD-8554-A8A37C9B70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F100A-D4BD-4415-BC5B-E066CC423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922AF-2D79-44DC-8887-05E5D10022B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1403C-2ACC-4EA5-B3F6-D5A6709EB2A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FFAFB-3A1A-47F1-9CD8-7F75044DD75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896DF-3061-40E4-93B5-4836CBDE2F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CDAF8-0344-464B-B4A9-B9DC234966C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8BD0E-3993-44F4-BE6D-8677063492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6B075-7C40-419E-8089-CC926DBBAF5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1B732-4C77-4500-A681-3EE97262BC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65F21-9CA8-401A-9E27-F13D5FA9FB1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06E40-419F-48D4-82F3-05D443C959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15429-63EE-4521-A602-986F191568C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73E-6376-4959-95C4-11A7881471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25DD-AE07-43D2-B37D-ADEBDB45E48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718-FDF2-4D2D-9CC2-70D981D205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F8C3C-14CA-4F40-9E3B-EF18D420776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897B1B-FA26-4504-836B-E496D45BDC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7648E-326F-4D6F-AA01-C3E435F4DDF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0E89-F8F2-47C7-95E2-B289824A70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4F453-D11B-4F86-9340-C301D08C68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011E-047D-4B8E-9AED-43F1CD92A6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F3F8-12AB-4DD7-88FD-4DEC95F615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2CC65-C74B-4887-8AF9-4ADDA58B42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BC02F-52A8-460A-BCE4-6E6F0EAB917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F1367-FA5E-4FAF-A1F3-21F244A204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23D5B-33D5-4985-9FBE-E67B0CC8F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850402-74E2-4617-93DD-99B9AC3CCB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6912C-359F-47D8-A387-BC345B6024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EC748-5F52-4B53-85CC-A56F84C815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5CE4A-C5F7-40FC-B310-47428FC1C9F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8D115-0825-4F97-8A50-760C284CE6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75B0-9375-47CF-8121-AF3A4023E88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8AC6A-FC3C-4FBD-9E93-E014429FBD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49D10-3759-4881-A964-50B51F72DBD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99CC4-BCF1-4529-9A28-F70631F4331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5EC29-47BD-4847-8278-05014EA0598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598AF-BDEA-4541-8C4E-E9B07532C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C446-4FC2-426B-95AE-CF95CD2005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B8C5A-1BE1-4474-BD8A-71C41E6C56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007EB-2C83-475D-AF09-9B227B2DC9E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3692E3-6FB4-4013-9F24-038F0B1A46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E4C27-1A4E-463C-878E-0F8A192E14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A3512-5C9A-418E-91FC-C2C4A5AD61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CA6DA-A52B-4E6E-9C3F-23FD4BA8FA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03A08-72CE-4909-81A9-A17EA31621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9F6EE-1198-4592-8FEC-E9DAF3FC537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B656-BB5C-445B-BEB3-459FDCC37CE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B39A-935D-4331-B7D5-3653FA4261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41F05-6FC2-478E-90B3-D713CC9B4DA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F8B39-C367-4FBC-93CD-36CA008ECD8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B663-46BC-4437-A471-D8F0D5B147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0A6B-8170-467E-A2AD-926D87CC10C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03C47-AA4A-4AD8-AACE-8080916A1F3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4911D-9937-44F8-B8DE-AE7743874F5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6363-746F-40C1-9CA8-CE24FC7EC5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88474-DF53-4110-A85A-1F3E61A4327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B47E1-E964-4915-85FF-FABDC68831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D124-5F00-4B6C-8652-36CE2DC62C2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D04D-5AAA-47A8-BA6B-96E8D6F93F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A728E-16BA-483A-9DAA-ED3B0F27BDC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0E06B-A0BA-4B86-91FC-47101842B8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F0F1-1A55-4965-81AF-80AA1FBFE3C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7D174-1A71-4AEF-84A2-A257CA36D4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6017C-4184-4384-8762-9BDB6770926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8798-73A0-4C99-9E71-3F6C3E043B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63FA4-765E-4AB7-8C72-3C9911A3CC6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22F7F-BAE3-4B6A-A5F7-2C42CDACF2B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3" Type="http://schemas.openxmlformats.org/officeDocument/2006/relationships/theme" Target="../theme/theme10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3" Type="http://schemas.openxmlformats.org/officeDocument/2006/relationships/theme" Target="../theme/theme1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3" Type="http://schemas.openxmlformats.org/officeDocument/2006/relationships/theme" Target="../theme/theme1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F378FFD-BE70-47B1-BFEE-E03EB0084A1F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040B58-9208-4C2A-B907-9E8222C2711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870AF8C-30FC-4953-B764-AA4D84965B79}" type="datetimeFigureOut">
              <a:rPr lang="zh-CN" altLang="en-US"/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45BCC5E-F40C-4193-86B8-678686B7E04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01C66336-B430-472D-A259-7FC2B7E68CAC}" type="datetimeFigureOut">
              <a:rPr lang="zh-CN" altLang="en-US"/>
            </a:fld>
            <a:endParaRPr lang="zh-CN" altLang="en-US"/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56EEBB2-7BDE-4B27-B2EB-C1DDE010557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D3794A62-93BB-4A2D-B843-B493D8ED773E}" type="datetimeFigureOut">
              <a:rPr lang="zh-CN" altLang="en-US"/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71E8AB3A-6313-4E84-9F1C-800376DBD1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5D6CF6B-ADD0-4605-97E4-55C16FB1162C}" type="datetimeFigureOut">
              <a:rPr lang="zh-CN" altLang="en-US"/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62F6FBDF-5792-4767-9E37-3FA4C85B47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17E5387-2008-47FC-B4EB-B0399464B045}" type="datetimeFigureOut">
              <a:rPr lang="zh-CN" altLang="en-US"/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EEF2EB1-D2CC-436E-B156-4F109E8EDF5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8DCBF038-8F8A-4D9A-8E1D-E6D68F108D50}" type="datetimeFigureOut">
              <a:rPr lang="zh-CN" altLang="en-US"/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557B5BC0-FDA3-4C84-9DE8-76415FD8D24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614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250B9FAE-82D9-41AB-90CB-91C43726C12B}" type="datetimeFigureOut">
              <a:rPr lang="zh-CN" altLang="en-US"/>
            </a:fld>
            <a:endParaRPr lang="zh-CN" altLang="en-US"/>
          </a:p>
        </p:txBody>
      </p:sp>
      <p:sp>
        <p:nvSpPr>
          <p:cNvPr id="614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8C1FF0E-88CD-4A8B-B709-58E9E478FEB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7172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34B1E7F6-A919-4684-9F9D-4A027B39B151}" type="datetimeFigureOut">
              <a:rPr lang="zh-CN" altLang="en-US"/>
            </a:fld>
            <a:endParaRPr lang="zh-CN" altLang="en-US"/>
          </a:p>
        </p:txBody>
      </p:sp>
      <p:sp>
        <p:nvSpPr>
          <p:cNvPr id="7173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AD9CC471-243B-4BCB-AFE5-E365A335974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8196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C973AEF-B83D-4382-90EF-7B638A13EF6D}" type="datetimeFigureOut">
              <a:rPr lang="zh-CN" altLang="en-US"/>
            </a:fld>
            <a:endParaRPr lang="zh-CN" altLang="en-US"/>
          </a:p>
        </p:txBody>
      </p:sp>
      <p:sp>
        <p:nvSpPr>
          <p:cNvPr id="8197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08BB93D-ACA5-4E30-9EF8-B2DF2528306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922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EF574EF0-7AE6-4838-8044-DD46E282D74E}" type="datetimeFigureOut">
              <a:rPr lang="zh-CN" altLang="en-US"/>
            </a:fld>
            <a:endParaRPr lang="zh-CN" altLang="en-US"/>
          </a:p>
        </p:txBody>
      </p:sp>
      <p:sp>
        <p:nvSpPr>
          <p:cNvPr id="922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C1B7223F-5FC4-4098-9731-88A5EE4B751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smtClean="0"/>
              <a:t>单击此处编辑母版文本样式</a:t>
            </a:r>
            <a:endParaRPr lang="zh-CN" smtClean="0"/>
          </a:p>
          <a:p>
            <a:pPr lvl="1"/>
            <a:r>
              <a:rPr lang="zh-CN" smtClean="0"/>
              <a:t>第二级</a:t>
            </a:r>
            <a:endParaRPr lang="zh-CN" smtClean="0"/>
          </a:p>
          <a:p>
            <a:pPr lvl="2"/>
            <a:r>
              <a:rPr lang="zh-CN" smtClean="0"/>
              <a:t>第三级</a:t>
            </a:r>
            <a:endParaRPr lang="zh-CN" smtClean="0"/>
          </a:p>
          <a:p>
            <a:pPr lvl="3"/>
            <a:r>
              <a:rPr lang="zh-CN" smtClean="0"/>
              <a:t>第四级</a:t>
            </a:r>
            <a:endParaRPr lang="zh-CN" smtClean="0"/>
          </a:p>
          <a:p>
            <a:pPr lvl="4"/>
            <a:r>
              <a:rPr lang="zh-CN" smtClean="0"/>
              <a:t>第五级</a:t>
            </a:r>
            <a:endParaRPr lang="zh-CN" smtClean="0"/>
          </a:p>
        </p:txBody>
      </p:sp>
      <p:sp>
        <p:nvSpPr>
          <p:cNvPr id="10244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9E7E76B1-350C-479E-823C-6DB007F82A4F}" type="datetimeFigureOut">
              <a:rPr lang="zh-CN" altLang="en-US"/>
            </a:fld>
            <a:endParaRPr lang="zh-CN" altLang="en-US"/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600">
                <a:solidFill>
                  <a:srgbClr val="898989"/>
                </a:solidFill>
                <a:ea typeface="+mn-ea"/>
              </a:defRPr>
            </a:lvl1pPr>
          </a:lstStyle>
          <a:p>
            <a:pPr>
              <a:defRPr/>
            </a:pPr>
            <a:fld id="{B16723AE-0CFA-493A-8638-2A1AD520AF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anose="020F0502020204030204" pitchFamily="34" charset="0"/>
          <a:ea typeface="迷你简菱心" pitchFamily="1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91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63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35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70730" indent="-303530" algn="l" defTabSz="121729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3971925" y="3524250"/>
            <a:ext cx="44672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2</a:t>
            </a:r>
            <a:r>
              <a:rPr lang="en-US" altLang="zh-CN" sz="13800" dirty="0" smtClean="0">
                <a:solidFill>
                  <a:srgbClr val="513087"/>
                </a:solidFill>
                <a:latin typeface="Impact" panose="020B0806030902050204" pitchFamily="34" charset="0"/>
              </a:rPr>
              <a:t>0</a:t>
            </a:r>
            <a:r>
              <a:rPr lang="en-US" altLang="zh-CN" sz="13800" dirty="0" smtClean="0">
                <a:solidFill>
                  <a:srgbClr val="DE4477"/>
                </a:solidFill>
                <a:latin typeface="Impact" panose="020B0806030902050204" pitchFamily="34" charset="0"/>
              </a:rPr>
              <a:t>1</a:t>
            </a:r>
            <a:r>
              <a:rPr lang="en-US" altLang="zh-CN" sz="13800" dirty="0" smtClean="0">
                <a:solidFill>
                  <a:srgbClr val="F4BB43"/>
                </a:solidFill>
                <a:latin typeface="Impact" panose="020B0806030902050204" pitchFamily="34" charset="0"/>
              </a:rPr>
              <a:t>7</a:t>
            </a:r>
            <a:endParaRPr lang="en-US" altLang="zh-CN" sz="13800" dirty="0" smtClean="0">
              <a:solidFill>
                <a:srgbClr val="F4BB43"/>
              </a:solidFill>
              <a:latin typeface="Impact" panose="020B0806030902050204" pitchFamily="34" charset="0"/>
            </a:endParaRPr>
          </a:p>
        </p:txBody>
      </p:sp>
      <p:sp>
        <p:nvSpPr>
          <p:cNvPr id="13316" name="文本框 5"/>
          <p:cNvSpPr txBox="1">
            <a:spLocks noChangeArrowheads="1"/>
          </p:cNvSpPr>
          <p:nvPr/>
        </p:nvSpPr>
        <p:spPr bwMode="auto">
          <a:xfrm>
            <a:off x="99695" y="5597525"/>
            <a:ext cx="119754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超越学科界限的认知基础第1组第二周学习汇报</a:t>
            </a:r>
            <a:endParaRPr lang="zh-CN" altLang="en-US" sz="28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5"/>
          <p:cNvSpPr txBox="1">
            <a:spLocks noChangeArrowheads="1"/>
          </p:cNvSpPr>
          <p:nvPr/>
        </p:nvSpPr>
        <p:spPr bwMode="auto">
          <a:xfrm>
            <a:off x="99695" y="6217920"/>
            <a:ext cx="1197546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黄轩宇 张煜洲 费家骏</a:t>
            </a:r>
            <a:endParaRPr lang="zh-CN" altLang="en-US" sz="2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2911158" y="2690178"/>
            <a:ext cx="1614487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经过讨论，我们组确定了分工以及将作为关键词条出现的词条，还基本拟定了逻辑模型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4" name="TextBox 13"/>
          <p:cNvSpPr txBox="1">
            <a:spLocks noChangeArrowheads="1"/>
          </p:cNvSpPr>
          <p:nvPr/>
        </p:nvSpPr>
        <p:spPr bwMode="auto">
          <a:xfrm>
            <a:off x="5078413" y="3029903"/>
            <a:ext cx="1614487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在由费家骏翻译的过程中没有什么问题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36" name="TextBox 13"/>
          <p:cNvSpPr txBox="1">
            <a:spLocks noChangeArrowheads="1"/>
          </p:cNvSpPr>
          <p:nvPr/>
        </p:nvSpPr>
        <p:spPr bwMode="auto">
          <a:xfrm>
            <a:off x="7246938" y="2519998"/>
            <a:ext cx="1614487" cy="172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但是由两人共同创建词条时，黄轩宇同学链接到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wiki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百科时输入的是中文，经过研究，我们解决了这个小问题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40" name="文本框 24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1"/>
          <a:stretch>
            <a:fillRect/>
          </a:stretch>
        </p:blipFill>
        <p:spPr bwMode="auto">
          <a:xfrm>
            <a:off x="0" y="10160"/>
            <a:ext cx="121920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2381250" y="3555365"/>
            <a:ext cx="7009130" cy="27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THANKS FOR 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8800" dirty="0" smtClean="0">
                <a:solidFill>
                  <a:srgbClr val="2BA854"/>
                </a:solidFill>
                <a:latin typeface="Impact" panose="020B0806030902050204" pitchFamily="34" charset="0"/>
              </a:rPr>
              <a:t>LOOKING</a:t>
            </a:r>
            <a:endParaRPr lang="en-US" altLang="zh-CN" sz="8800" dirty="0" smtClean="0">
              <a:solidFill>
                <a:srgbClr val="2BA85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1"/>
          <a:stretch>
            <a:fillRect/>
          </a:stretch>
        </p:blipFill>
        <p:spPr bwMode="auto">
          <a:xfrm>
            <a:off x="0" y="0"/>
            <a:ext cx="212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50495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61302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72110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2" name="文本框 8"/>
          <p:cNvSpPr txBox="1">
            <a:spLocks noChangeArrowheads="1"/>
          </p:cNvSpPr>
          <p:nvPr/>
        </p:nvSpPr>
        <p:spPr bwMode="auto">
          <a:xfrm>
            <a:off x="4410075" y="4829175"/>
            <a:ext cx="696913" cy="646113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98613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2BA8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2400" b="1">
              <a:solidFill>
                <a:srgbClr val="2BA8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706688"/>
            <a:ext cx="14071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5130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2400" b="1">
              <a:solidFill>
                <a:srgbClr val="5130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813175"/>
            <a:ext cx="232537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DE44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修改过程及讨论</a:t>
            </a:r>
            <a:endParaRPr lang="zh-CN" altLang="en-US" sz="2400" b="1">
              <a:solidFill>
                <a:srgbClr val="DE44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6" name="文本框 12"/>
          <p:cNvSpPr txBox="1">
            <a:spLocks noChangeArrowheads="1"/>
          </p:cNvSpPr>
          <p:nvPr/>
        </p:nvSpPr>
        <p:spPr bwMode="auto">
          <a:xfrm>
            <a:off x="5408613" y="4921250"/>
            <a:ext cx="3700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4BB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>
              <a:solidFill>
                <a:srgbClr val="F4BB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60020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70510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81793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直接连接符 17"/>
          <p:cNvCxnSpPr>
            <a:cxnSpLocks noChangeShapeType="1"/>
          </p:cNvCxnSpPr>
          <p:nvPr/>
        </p:nvCxnSpPr>
        <p:spPr bwMode="auto">
          <a:xfrm>
            <a:off x="5316538" y="4895850"/>
            <a:ext cx="0" cy="457200"/>
          </a:xfrm>
          <a:prstGeom prst="line">
            <a:avLst/>
          </a:prstGeom>
          <a:noFill/>
          <a:ln w="6350">
            <a:solidFill>
              <a:srgbClr val="F4BB4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60020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70510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81793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直接连接符 26"/>
          <p:cNvCxnSpPr>
            <a:cxnSpLocks noChangeShapeType="1"/>
          </p:cNvCxnSpPr>
          <p:nvPr/>
        </p:nvCxnSpPr>
        <p:spPr bwMode="auto">
          <a:xfrm>
            <a:off x="5259388" y="4895850"/>
            <a:ext cx="0" cy="457200"/>
          </a:xfrm>
          <a:prstGeom prst="line">
            <a:avLst/>
          </a:prstGeom>
          <a:noFill/>
          <a:ln w="28575">
            <a:solidFill>
              <a:srgbClr val="F4BB4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4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5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6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367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8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9" name="文本框 22"/>
          <p:cNvSpPr txBox="1">
            <a:spLocks noChangeArrowheads="1"/>
          </p:cNvSpPr>
          <p:nvPr/>
        </p:nvSpPr>
        <p:spPr bwMode="auto">
          <a:xfrm>
            <a:off x="6031548" y="3070543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本周任务及分工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任意多边形 3"/>
          <p:cNvSpPr/>
          <p:nvPr/>
        </p:nvSpPr>
        <p:spPr bwMode="auto">
          <a:xfrm rot="2700000">
            <a:off x="3589338" y="128588"/>
            <a:ext cx="3973512" cy="3973512"/>
          </a:xfrm>
          <a:custGeom>
            <a:avLst/>
            <a:gdLst>
              <a:gd name="T0" fmla="*/ 135634 w 3973789"/>
              <a:gd name="T1" fmla="*/ 3182707 h 3973789"/>
              <a:gd name="T2" fmla="*/ 3182707 w 3973789"/>
              <a:gd name="T3" fmla="*/ 135634 h 3973789"/>
              <a:gd name="T4" fmla="*/ 3837601 w 3973789"/>
              <a:gd name="T5" fmla="*/ 135634 h 3973789"/>
              <a:gd name="T6" fmla="*/ 3837601 w 3973789"/>
              <a:gd name="T7" fmla="*/ 790528 h 3973789"/>
              <a:gd name="T8" fmla="*/ 790528 w 3973789"/>
              <a:gd name="T9" fmla="*/ 3837601 h 3973789"/>
              <a:gd name="T10" fmla="*/ 208276 w 3973789"/>
              <a:gd name="T11" fmla="*/ 3896941 h 3973789"/>
              <a:gd name="T12" fmla="*/ 205689 w 3973789"/>
              <a:gd name="T13" fmla="*/ 3894826 h 3973789"/>
              <a:gd name="T14" fmla="*/ 78409 w 3973789"/>
              <a:gd name="T15" fmla="*/ 3894826 h 3973789"/>
              <a:gd name="T16" fmla="*/ 78409 w 3973789"/>
              <a:gd name="T17" fmla="*/ 3767546 h 3973789"/>
              <a:gd name="T18" fmla="*/ 76294 w 3973789"/>
              <a:gd name="T19" fmla="*/ 3764959 h 3973789"/>
              <a:gd name="T20" fmla="*/ 135634 w 3973789"/>
              <a:gd name="T21" fmla="*/ 3182707 h 39737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541078" y="3703955"/>
            <a:ext cx="5318125" cy="927100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271838" y="192722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52228" y="3981768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3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938338"/>
            <a:ext cx="38893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65" y="3981768"/>
            <a:ext cx="39052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75100"/>
            <a:ext cx="3238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6" name="TextBox 13"/>
          <p:cNvSpPr txBox="1">
            <a:spLocks noChangeArrowheads="1"/>
          </p:cNvSpPr>
          <p:nvPr/>
        </p:nvSpPr>
        <p:spPr bwMode="auto">
          <a:xfrm>
            <a:off x="4074795" y="1992630"/>
            <a:ext cx="18059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翻译一个章节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64" name="TextBox 13"/>
          <p:cNvSpPr txBox="1">
            <a:spLocks noChangeArrowheads="1"/>
          </p:cNvSpPr>
          <p:nvPr/>
        </p:nvSpPr>
        <p:spPr bwMode="auto">
          <a:xfrm>
            <a:off x="4585335" y="4044315"/>
            <a:ext cx="12954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编辑关键词条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9" name="文本框 38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本周任务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6" descr="C:\Users\zhangyz16\Desktop\725px-张煜洲啦啦啦.jpg725px-张煜洲啦啦啦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25853" y="2006600"/>
            <a:ext cx="228727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15" descr="C:\Users\zhangyz16\Desktop\675px-黄轩宇.jpg675px-黄轩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2074" y="2006600"/>
            <a:ext cx="212979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1276350" y="5753100"/>
            <a:ext cx="27241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负责相关章节的翻译工作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1571625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1403350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费家骏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1" name="TextBox 13"/>
          <p:cNvSpPr txBox="1">
            <a:spLocks noChangeArrowheads="1"/>
          </p:cNvSpPr>
          <p:nvPr/>
        </p:nvSpPr>
        <p:spPr bwMode="auto">
          <a:xfrm>
            <a:off x="5161915" y="5753100"/>
            <a:ext cx="56769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sz="3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负责查阅文献，编写关键词条，以及撰写逻辑模型</a:t>
            </a:r>
            <a:endParaRPr lang="zh-CN" sz="3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516096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992688" y="52879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黄轩宇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837613" y="5191125"/>
            <a:ext cx="200025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669338" y="52879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张煜洲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927" name="图片 1" descr="C:\Users\zhangyz16\Desktop\费家骏.jpg费家骏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813" y="2146142"/>
            <a:ext cx="3316287" cy="256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框 17"/>
          <p:cNvSpPr txBox="1">
            <a:spLocks noChangeArrowheads="1"/>
          </p:cNvSpPr>
          <p:nvPr/>
        </p:nvSpPr>
        <p:spPr bwMode="auto">
          <a:xfrm>
            <a:off x="1917700" y="539750"/>
            <a:ext cx="6426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分工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0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1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2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583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4" name="文本框 21"/>
          <p:cNvSpPr txBox="1">
            <a:spLocks noChangeArrowheads="1"/>
          </p:cNvSpPr>
          <p:nvPr/>
        </p:nvSpPr>
        <p:spPr bwMode="auto">
          <a:xfrm>
            <a:off x="5241925" y="2819400"/>
            <a:ext cx="4921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5" name="文本框 22"/>
          <p:cNvSpPr txBox="1">
            <a:spLocks noChangeArrowheads="1"/>
          </p:cNvSpPr>
          <p:nvPr/>
        </p:nvSpPr>
        <p:spPr bwMode="auto">
          <a:xfrm>
            <a:off x="6048693" y="3071178"/>
            <a:ext cx="263144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3" name="文本框 52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逻辑模型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微信截图_20171009183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247775"/>
            <a:ext cx="8283575" cy="899160"/>
          </a:xfrm>
          <a:prstGeom prst="rect">
            <a:avLst/>
          </a:prstGeom>
        </p:spPr>
      </p:pic>
      <p:pic>
        <p:nvPicPr>
          <p:cNvPr id="3" name="图片 2" descr="微信截图_201710091836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1976755"/>
            <a:ext cx="3505200" cy="670560"/>
          </a:xfrm>
          <a:prstGeom prst="rect">
            <a:avLst/>
          </a:prstGeom>
        </p:spPr>
      </p:pic>
      <p:pic>
        <p:nvPicPr>
          <p:cNvPr id="4" name="图片 3" descr="微信截图_201710091836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2590800"/>
            <a:ext cx="3459480" cy="1036320"/>
          </a:xfrm>
          <a:prstGeom prst="rect">
            <a:avLst/>
          </a:prstGeom>
        </p:spPr>
      </p:pic>
      <p:pic>
        <p:nvPicPr>
          <p:cNvPr id="5" name="图片 4" descr="微信截图_201710091836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3549015"/>
            <a:ext cx="2514600" cy="876300"/>
          </a:xfrm>
          <a:prstGeom prst="rect">
            <a:avLst/>
          </a:prstGeom>
        </p:spPr>
      </p:pic>
      <p:pic>
        <p:nvPicPr>
          <p:cNvPr id="6" name="图片 5" descr="微信截图_201710091836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250" y="4288790"/>
            <a:ext cx="4145915" cy="1813560"/>
          </a:xfrm>
          <a:prstGeom prst="rect">
            <a:avLst/>
          </a:prstGeom>
        </p:spPr>
      </p:pic>
      <p:pic>
        <p:nvPicPr>
          <p:cNvPr id="7" name="图片 6" descr="微信截图_201710091836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780" y="2146935"/>
            <a:ext cx="2682240" cy="1478280"/>
          </a:xfrm>
          <a:prstGeom prst="rect">
            <a:avLst/>
          </a:prstGeom>
        </p:spPr>
      </p:pic>
      <p:pic>
        <p:nvPicPr>
          <p:cNvPr id="8" name="图片 7" descr="微信截图_201710091839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955" y="3820160"/>
            <a:ext cx="160782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矩形 16"/>
          <p:cNvSpPr>
            <a:spLocks noChangeArrowheads="1"/>
          </p:cNvSpPr>
          <p:nvPr/>
        </p:nvSpPr>
        <p:spPr bwMode="auto">
          <a:xfrm>
            <a:off x="3594100" y="2701925"/>
            <a:ext cx="744538" cy="744538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2" name="矩形 17"/>
          <p:cNvSpPr>
            <a:spLocks noChangeArrowheads="1"/>
          </p:cNvSpPr>
          <p:nvPr/>
        </p:nvSpPr>
        <p:spPr bwMode="auto">
          <a:xfrm>
            <a:off x="4406900" y="2701925"/>
            <a:ext cx="744538" cy="744538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3" name="矩形 18"/>
          <p:cNvSpPr>
            <a:spLocks noChangeArrowheads="1"/>
          </p:cNvSpPr>
          <p:nvPr/>
        </p:nvSpPr>
        <p:spPr bwMode="auto">
          <a:xfrm>
            <a:off x="3573463" y="3529013"/>
            <a:ext cx="744537" cy="744537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4" name="矩形 19"/>
          <p:cNvSpPr>
            <a:spLocks noChangeArrowheads="1"/>
          </p:cNvSpPr>
          <p:nvPr/>
        </p:nvSpPr>
        <p:spPr bwMode="auto">
          <a:xfrm>
            <a:off x="4406900" y="3529013"/>
            <a:ext cx="744538" cy="744537"/>
          </a:xfrm>
          <a:prstGeom prst="rect">
            <a:avLst/>
          </a:prstGeom>
          <a:solidFill>
            <a:srgbClr val="F4BB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775" name="文本框 20"/>
          <p:cNvSpPr txBox="1">
            <a:spLocks noChangeArrowheads="1"/>
          </p:cNvSpPr>
          <p:nvPr/>
        </p:nvSpPr>
        <p:spPr bwMode="auto">
          <a:xfrm>
            <a:off x="3573463" y="2701925"/>
            <a:ext cx="15525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9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6" name="文本框 21"/>
          <p:cNvSpPr txBox="1">
            <a:spLocks noChangeArrowheads="1"/>
          </p:cNvSpPr>
          <p:nvPr/>
        </p:nvSpPr>
        <p:spPr bwMode="auto">
          <a:xfrm>
            <a:off x="5216525" y="2725738"/>
            <a:ext cx="492125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2000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7" name="文本框 22"/>
          <p:cNvSpPr txBox="1">
            <a:spLocks noChangeArrowheads="1"/>
          </p:cNvSpPr>
          <p:nvPr/>
        </p:nvSpPr>
        <p:spPr bwMode="auto">
          <a:xfrm>
            <a:off x="6014403" y="3071178"/>
            <a:ext cx="44678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修改过程及</a:t>
            </a:r>
            <a:r>
              <a:rPr lang="zh-CN" altLang="en-US" sz="4800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讨论</a:t>
            </a:r>
            <a:endParaRPr lang="zh-CN" altLang="en-US" sz="4800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75"/>
            <a:ext cx="1981200" cy="730250"/>
          </a:xfrm>
          <a:prstGeom prst="rect">
            <a:avLst/>
          </a:prstGeom>
          <a:noFill/>
          <a:ln>
            <a:noFill/>
          </a:ln>
          <a:effectLst>
            <a:outerShdw dist="38100" dir="8100000" algn="ctr" rotWithShape="0">
              <a:srgbClr val="000000">
                <a:alpha val="3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文本框 10"/>
          <p:cNvSpPr txBox="1">
            <a:spLocks noChangeArrowheads="1"/>
          </p:cNvSpPr>
          <p:nvPr/>
        </p:nvSpPr>
        <p:spPr bwMode="auto">
          <a:xfrm>
            <a:off x="1917700" y="539750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修改过程</a:t>
            </a:r>
            <a:endParaRPr lang="zh-CN" altLang="en-US" b="1">
              <a:solidFill>
                <a:srgbClr val="7671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微信截图_20171009191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" y="1304925"/>
            <a:ext cx="9312910" cy="5215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9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10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11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3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4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5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6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6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7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8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​​">
      <a:majorFont>
        <a:latin typeface="Calibri"/>
        <a:ea typeface="迷你简菱心"/>
        <a:cs typeface=""/>
      </a:majorFont>
      <a:minorFont>
        <a:latin typeface="Calibr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WPS 演示</Application>
  <PresentationFormat>自定义</PresentationFormat>
  <Paragraphs>77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10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Calibri Light</vt:lpstr>
      <vt:lpstr>迷你简菱心</vt:lpstr>
      <vt:lpstr>Impact</vt:lpstr>
      <vt:lpstr>微软雅黑</vt:lpstr>
      <vt:lpstr>FontAwesome</vt:lpstr>
      <vt:lpstr>Gill Sans</vt:lpstr>
      <vt:lpstr>Arial Unicode MS</vt:lpstr>
      <vt:lpstr>TitilliumText22L Lt</vt:lpstr>
      <vt:lpstr>Lato Regular</vt:lpstr>
      <vt:lpstr>Roboto light</vt:lpstr>
      <vt:lpstr>Franchise</vt:lpstr>
      <vt:lpstr>Roboto</vt:lpstr>
      <vt:lpstr>AMGDT</vt:lpstr>
      <vt:lpstr>Gill Sans MT</vt:lpstr>
      <vt:lpstr>Office 主题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zhangyz16</cp:lastModifiedBy>
  <cp:revision>31</cp:revision>
  <dcterms:created xsi:type="dcterms:W3CDTF">2015-07-30T01:13:00Z</dcterms:created>
  <dcterms:modified xsi:type="dcterms:W3CDTF">2017-10-09T11:20:50Z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